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keYdk7uH0pBmTvQDwkx7huUWD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CenturyGothic-boldItalic.fntdata"/><Relationship Id="rId9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enturyGothic-regular.fntdata"/><Relationship Id="rId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aunchpad.classlink.com/chin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738312" y="373063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How to Access Pearson Math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572193" y="1035644"/>
            <a:ext cx="11369436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Sign on to Classlink. </a:t>
            </a:r>
            <a:r>
              <a:rPr b="1" i="0" lang="en-US" sz="20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https://launchpad.classlink.com/chino</a:t>
            </a:r>
            <a:r>
              <a:rPr b="1" i="0" lang="en-US" sz="20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Click on Pearson Easybridge.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You will be automatically logged in. IF there is an issue, sign in using the following information.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Username: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username@chino-ca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Password: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password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When you are logged in, click “Pearson Realize.”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When you click “Browse”, you will find the digital textbook, materials, and resources.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“Classes” will take you to your weekly assignments.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343923" y="402614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4210422" y="402614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8179348" y="39047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048786" y="3771901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486" y="575136"/>
            <a:ext cx="1968500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8326" y="402614"/>
            <a:ext cx="3054211" cy="282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7252" y="374039"/>
            <a:ext cx="3276600" cy="302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9862" y="3604450"/>
            <a:ext cx="5491126" cy="31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2020-03-25T00:01:09Z</dcterms:created>
  <dc:creator>Lauer, Kathleen</dc:creator>
</cp:coreProperties>
</file>